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8" r="0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96449"/>
            <a:ext cx="1828800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CLASS PROJECT ON ALGORITHMS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94190" y="5210175"/>
            <a:ext cx="40996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FLOWCHART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49949" y="6934430"/>
            <a:ext cx="4864723" cy="33388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78938" y="6770505"/>
            <a:ext cx="4732887" cy="3455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8" r="0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12560" y="592950"/>
            <a:ext cx="16673126" cy="8934756"/>
            <a:chOff x="0" y="0"/>
            <a:chExt cx="22230835" cy="119130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00489" y="0"/>
              <a:ext cx="3577399" cy="1332243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970202" y="272377"/>
              <a:ext cx="2919729" cy="720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4"/>
                </a:lnSpc>
              </a:pPr>
              <a:r>
                <a:rPr lang="en-US" sz="3232">
                  <a:solidFill>
                    <a:srgbClr val="000000"/>
                  </a:solidFill>
                  <a:latin typeface="Open Sans Light Bold"/>
                </a:rPr>
                <a:t>Start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00489" y="10504702"/>
              <a:ext cx="3577399" cy="1332243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029324" y="10777080"/>
              <a:ext cx="2919729" cy="720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4"/>
                </a:lnSpc>
              </a:pPr>
              <a:r>
                <a:rPr lang="en-US" sz="3232">
                  <a:solidFill>
                    <a:srgbClr val="000000"/>
                  </a:solidFill>
                  <a:latin typeface="Open Sans Light Bold"/>
                </a:rPr>
                <a:t>Stop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6253016" y="2185739"/>
              <a:ext cx="3896398" cy="1742567"/>
              <a:chOff x="0" y="0"/>
              <a:chExt cx="4279478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427947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279478">
                    <a:moveTo>
                      <a:pt x="0" y="0"/>
                    </a:moveTo>
                    <a:lnTo>
                      <a:pt x="4279478" y="0"/>
                    </a:lnTo>
                    <a:lnTo>
                      <a:pt x="427947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E167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913246" y="2364212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Move right </a:t>
              </a:r>
            </a:p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to (3,0)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2124542" y="5007278"/>
              <a:ext cx="3896398" cy="1742567"/>
              <a:chOff x="0" y="0"/>
              <a:chExt cx="4279478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427947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279478">
                    <a:moveTo>
                      <a:pt x="0" y="0"/>
                    </a:moveTo>
                    <a:lnTo>
                      <a:pt x="4279478" y="0"/>
                    </a:lnTo>
                    <a:lnTo>
                      <a:pt x="427947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E167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532218" y="5185752"/>
              <a:ext cx="3081046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Move down</a:t>
              </a:r>
            </a:p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to (3,2)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2131426" y="7828818"/>
              <a:ext cx="3627771" cy="1622430"/>
              <a:chOff x="0" y="0"/>
              <a:chExt cx="4279478" cy="191389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427947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279478">
                    <a:moveTo>
                      <a:pt x="0" y="0"/>
                    </a:moveTo>
                    <a:lnTo>
                      <a:pt x="4279478" y="0"/>
                    </a:lnTo>
                    <a:lnTo>
                      <a:pt x="427947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E167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657343" y="7947223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Plant the flower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2093975" y="2185739"/>
              <a:ext cx="3896398" cy="1742567"/>
              <a:chOff x="0" y="0"/>
              <a:chExt cx="4279478" cy="191389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427947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279478">
                    <a:moveTo>
                      <a:pt x="0" y="0"/>
                    </a:moveTo>
                    <a:lnTo>
                      <a:pt x="4279478" y="0"/>
                    </a:lnTo>
                    <a:lnTo>
                      <a:pt x="427947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E167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754205" y="2364212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Pick the flower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7734325" y="7739189"/>
              <a:ext cx="3896398" cy="1742567"/>
              <a:chOff x="0" y="0"/>
              <a:chExt cx="4279478" cy="191389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4279478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279478">
                    <a:moveTo>
                      <a:pt x="0" y="0"/>
                    </a:moveTo>
                    <a:lnTo>
                      <a:pt x="4279478" y="0"/>
                    </a:lnTo>
                    <a:lnTo>
                      <a:pt x="4279478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E167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8394555" y="7917662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Move right</a:t>
              </a:r>
            </a:p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to (4,2)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5400000">
              <a:off x="1975454" y="1782274"/>
              <a:ext cx="1086592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 rot="0">
              <a:off x="15759197" y="8580911"/>
              <a:ext cx="197512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rot="5400000">
              <a:off x="19139228" y="9995491"/>
              <a:ext cx="1086592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rot="0">
              <a:off x="10149414" y="2997900"/>
              <a:ext cx="197512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rot="0">
              <a:off x="4277888" y="3027461"/>
              <a:ext cx="197512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rot="5389720">
              <a:off x="13472596" y="4435995"/>
              <a:ext cx="1078882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/>
            <a:srcRect l="16220" t="29453" r="14565" b="19365"/>
            <a:stretch>
              <a:fillRect/>
            </a:stretch>
          </p:blipFill>
          <p:spPr>
            <a:xfrm flipH="false" flipV="false" rot="-10800000">
              <a:off x="0" y="2355131"/>
              <a:ext cx="5037499" cy="1344660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967822" y="2358003"/>
              <a:ext cx="3101855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Place Aminat at (0,0)</a:t>
              </a:r>
            </a:p>
          </p:txBody>
        </p:sp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4"/>
            <a:srcRect l="16220" t="29453" r="14565" b="19365"/>
            <a:stretch>
              <a:fillRect/>
            </a:stretch>
          </p:blipFill>
          <p:spPr>
            <a:xfrm flipH="false" flipV="false" rot="-10800000">
              <a:off x="17193335" y="10568348"/>
              <a:ext cx="5037499" cy="1344660"/>
            </a:xfrm>
            <a:prstGeom prst="rect">
              <a:avLst/>
            </a:prstGeom>
          </p:spPr>
        </p:pic>
        <p:sp>
          <p:nvSpPr>
            <p:cNvPr name="TextBox 32" id="32"/>
            <p:cNvSpPr txBox="true"/>
            <p:nvPr/>
          </p:nvSpPr>
          <p:spPr>
            <a:xfrm rot="0">
              <a:off x="17874241" y="10547867"/>
              <a:ext cx="4096776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Remove Aminat at (4,2)</a:t>
              </a:r>
            </a:p>
          </p:txBody>
        </p:sp>
        <p:sp>
          <p:nvSpPr>
            <p:cNvPr name="AutoShape 33" id="33"/>
            <p:cNvSpPr/>
            <p:nvPr/>
          </p:nvSpPr>
          <p:spPr>
            <a:xfrm rot="5389720">
              <a:off x="13405870" y="7257534"/>
              <a:ext cx="1078882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rot="-10800000">
              <a:off x="4201688" y="11170824"/>
              <a:ext cx="13583215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6466268" y="-119274"/>
            <a:ext cx="5355464" cy="128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7521">
                <a:solidFill>
                  <a:srgbClr val="133D04"/>
                </a:solidFill>
                <a:latin typeface="Open Sans Bold"/>
              </a:rPr>
              <a:t>PROJECT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8" r="0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881722" cy="10731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5963" y="1244669"/>
            <a:ext cx="2351946" cy="5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3471">
                <a:solidFill>
                  <a:srgbClr val="000000"/>
                </a:solidFill>
                <a:latin typeface="Open Sans Light Bold"/>
              </a:rPr>
              <a:t>Start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5152790" y="2784180"/>
            <a:ext cx="4057885" cy="10831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77970" y="2791871"/>
            <a:ext cx="2407525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Input name of employee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2101989" y="2392796"/>
            <a:ext cx="73514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rot="0">
            <a:off x="3143422" y="3301953"/>
            <a:ext cx="253415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5400000">
            <a:off x="6790348" y="4235022"/>
            <a:ext cx="73514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5227512" y="4510602"/>
            <a:ext cx="8344910" cy="4403943"/>
            <a:chOff x="0" y="0"/>
            <a:chExt cx="11126547" cy="587192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6656810" y="4441032"/>
              <a:ext cx="3842296" cy="1430892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7009994" y="4748040"/>
              <a:ext cx="3135927" cy="75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1">
                  <a:solidFill>
                    <a:srgbClr val="000000"/>
                  </a:solidFill>
                  <a:latin typeface="Open Sans Light Bold"/>
                </a:rPr>
                <a:t>Stop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9551" t="4350" r="10113" b="5438"/>
            <a:stretch>
              <a:fillRect/>
            </a:stretch>
          </p:blipFill>
          <p:spPr>
            <a:xfrm flipH="false" flipV="false" rot="0">
              <a:off x="451270" y="0"/>
              <a:ext cx="4198460" cy="243530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323304" y="585298"/>
              <a:ext cx="2454390" cy="1207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0"/>
                </a:lnSpc>
              </a:pPr>
              <a:r>
                <a:rPr lang="en-US" sz="2614">
                  <a:solidFill>
                    <a:srgbClr val="000000"/>
                  </a:solidFill>
                  <a:latin typeface="Open Sans"/>
                </a:rPr>
                <a:t>Is the name in the list?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16220" t="29453" r="14565" b="19365"/>
            <a:stretch>
              <a:fillRect/>
            </a:stretch>
          </p:blipFill>
          <p:spPr>
            <a:xfrm flipH="false" flipV="false" rot="-10800000">
              <a:off x="6089047" y="545324"/>
              <a:ext cx="5037499" cy="1344660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7319828" y="524843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Print kindly leave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16220" t="29453" r="14565" b="19365"/>
            <a:stretch>
              <a:fillRect/>
            </a:stretch>
          </p:blipFill>
          <p:spPr>
            <a:xfrm flipH="false" flipV="false" rot="-10800000">
              <a:off x="0" y="4441032"/>
              <a:ext cx="5037499" cy="1344660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230781" y="4396582"/>
              <a:ext cx="2575938" cy="1328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5"/>
                </a:lnSpc>
              </a:pPr>
              <a:r>
                <a:rPr lang="en-US" sz="2889">
                  <a:solidFill>
                    <a:srgbClr val="000000"/>
                  </a:solidFill>
                  <a:latin typeface="Open Sans"/>
                </a:rPr>
                <a:t>Print welcome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4535429" y="1217654"/>
              <a:ext cx="2121381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0" id="20"/>
            <p:cNvSpPr/>
            <p:nvPr/>
          </p:nvSpPr>
          <p:spPr>
            <a:xfrm rot="5400000">
              <a:off x="1489809" y="3348592"/>
              <a:ext cx="2121381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rot="0">
              <a:off x="4393962" y="5113362"/>
              <a:ext cx="2377148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 rot="5400000">
              <a:off x="7244282" y="3228098"/>
              <a:ext cx="2790529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097240" y="779299"/>
              <a:ext cx="2997759" cy="48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ns Light Bold"/>
                </a:rPr>
                <a:t>NO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-5400000">
              <a:off x="829268" y="3138940"/>
              <a:ext cx="2997759" cy="48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ns Light Bold"/>
                </a:rPr>
                <a:t>YES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78178" y="2996327"/>
            <a:ext cx="1893394" cy="75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000000"/>
                </a:solidFill>
                <a:latin typeface="Open Sans"/>
              </a:rPr>
              <a:t>List of employees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rcRect l="0" t="2748" r="0" b="2748"/>
          <a:stretch>
            <a:fillRect/>
          </a:stretch>
        </p:blipFill>
        <p:spPr>
          <a:xfrm flipH="false" flipV="false" rot="0">
            <a:off x="1028700" y="2368983"/>
            <a:ext cx="2731547" cy="215114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466268" y="-119274"/>
            <a:ext cx="5355464" cy="128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7521">
                <a:solidFill>
                  <a:srgbClr val="133D04"/>
                </a:solidFill>
                <a:latin typeface="Open Sans Bold"/>
              </a:rPr>
              <a:t>PROJECT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458" r="0" b="124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9001" y="-44469"/>
            <a:ext cx="2881722" cy="10731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6264" y="171500"/>
            <a:ext cx="2351946" cy="5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3471">
                <a:solidFill>
                  <a:srgbClr val="000000"/>
                </a:solidFill>
                <a:latin typeface="Open Sans Light Bold"/>
              </a:rPr>
              <a:t>Start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122495" y="9080126"/>
            <a:ext cx="2881722" cy="107316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87383" y="9296095"/>
            <a:ext cx="2351946" cy="5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3471">
                <a:solidFill>
                  <a:srgbClr val="000000"/>
                </a:solidFill>
                <a:latin typeface="Open Sans Light Bold"/>
              </a:rPr>
              <a:t>Stop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4645081" y="1496292"/>
            <a:ext cx="4057885" cy="10831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08047" y="1503982"/>
            <a:ext cx="1931953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Input weight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690920" y="1496292"/>
            <a:ext cx="4057885" cy="108317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91310" y="1503982"/>
            <a:ext cx="2057104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Input Location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9551" t="4350" r="10113" b="5438"/>
          <a:stretch>
            <a:fillRect/>
          </a:stretch>
        </p:blipFill>
        <p:spPr>
          <a:xfrm flipH="false" flipV="false" rot="0">
            <a:off x="5434992" y="3034201"/>
            <a:ext cx="2497113" cy="144844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972389" y="3164369"/>
            <a:ext cx="1565637" cy="103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000000"/>
                </a:solidFill>
                <a:latin typeface="Open Sans"/>
              </a:rPr>
              <a:t>Is the location PAU?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9551" t="4350" r="10113" b="5438"/>
          <a:stretch>
            <a:fillRect/>
          </a:stretch>
        </p:blipFill>
        <p:spPr>
          <a:xfrm flipH="false" flipV="false" rot="0">
            <a:off x="8655341" y="3042285"/>
            <a:ext cx="2497113" cy="144844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217984" y="3393987"/>
            <a:ext cx="1371827" cy="88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Open Sans"/>
              </a:rPr>
              <a:t>Is the weight less than 10kg?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7589860" y="4946908"/>
            <a:ext cx="4057885" cy="108317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652826" y="4954599"/>
            <a:ext cx="1931953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Print price is 1500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11421813" y="3271106"/>
            <a:ext cx="4057885" cy="108317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528703" y="3278796"/>
            <a:ext cx="1931953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Print price is 2000 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9551" t="4350" r="10113" b="5438"/>
          <a:stretch>
            <a:fillRect/>
          </a:stretch>
        </p:blipFill>
        <p:spPr>
          <a:xfrm flipH="false" flipV="false" rot="0">
            <a:off x="5434992" y="6391294"/>
            <a:ext cx="2497113" cy="144844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962864" y="6521462"/>
            <a:ext cx="1565637" cy="103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000000"/>
                </a:solidFill>
                <a:latin typeface="Open Sans"/>
              </a:rPr>
              <a:t>Is the location </a:t>
            </a:r>
          </a:p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000000"/>
                </a:solidFill>
                <a:latin typeface="Open Sans"/>
              </a:rPr>
              <a:t>EPE?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9551" t="4350" r="10113" b="5438"/>
          <a:stretch>
            <a:fillRect/>
          </a:stretch>
        </p:blipFill>
        <p:spPr>
          <a:xfrm flipH="false" flipV="false" rot="0">
            <a:off x="8655341" y="6391294"/>
            <a:ext cx="2497113" cy="144844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217984" y="6742997"/>
            <a:ext cx="1371827" cy="88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Open Sans"/>
              </a:rPr>
              <a:t>Is the weight less than 10kg?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11478963" y="6534492"/>
            <a:ext cx="4057885" cy="108317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541929" y="6542182"/>
            <a:ext cx="1931953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Print price is 5000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16220" t="29453" r="14565" b="19365"/>
          <a:stretch>
            <a:fillRect/>
          </a:stretch>
        </p:blipFill>
        <p:spPr>
          <a:xfrm flipH="false" flipV="false" rot="-10800000">
            <a:off x="7589860" y="8213229"/>
            <a:ext cx="4057885" cy="1083171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652826" y="8220919"/>
            <a:ext cx="1931953" cy="10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>
                <a:solidFill>
                  <a:srgbClr val="000000"/>
                </a:solidFill>
                <a:latin typeface="Open Sans"/>
              </a:rPr>
              <a:t>Print price is 4000</a:t>
            </a:r>
          </a:p>
        </p:txBody>
      </p:sp>
      <p:sp>
        <p:nvSpPr>
          <p:cNvPr name="AutoShape 27" id="27"/>
          <p:cNvSpPr/>
          <p:nvPr/>
        </p:nvSpPr>
        <p:spPr>
          <a:xfrm rot="5400000">
            <a:off x="6437130" y="2816357"/>
            <a:ext cx="5214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rot="27091">
            <a:off x="4287513" y="2014065"/>
            <a:ext cx="84316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rot="11305">
            <a:off x="6674082" y="9681148"/>
            <a:ext cx="724060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rot="5400000">
            <a:off x="2459156" y="1211773"/>
            <a:ext cx="5214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rot="5400000">
            <a:off x="9678754" y="7954747"/>
            <a:ext cx="450287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rot="5379274">
            <a:off x="5659469" y="5424285"/>
            <a:ext cx="2064290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rot="0">
            <a:off x="11152642" y="5480409"/>
            <a:ext cx="5157621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rot="0">
            <a:off x="15010689" y="7133125"/>
            <a:ext cx="129957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rot="0">
            <a:off x="15010502" y="3766507"/>
            <a:ext cx="98167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rot="27091">
            <a:off x="11076429" y="3761745"/>
            <a:ext cx="84316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rot="27091">
            <a:off x="7859623" y="3752220"/>
            <a:ext cx="84316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rot="5400000">
            <a:off x="9657479" y="4662390"/>
            <a:ext cx="521413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rot="27091">
            <a:off x="11085954" y="7109313"/>
            <a:ext cx="84316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rot="5400000">
            <a:off x="15112146" y="4584652"/>
            <a:ext cx="176005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rot="5378154">
            <a:off x="14462810" y="7338290"/>
            <a:ext cx="3747292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rot="0">
            <a:off x="11159498" y="8754814"/>
            <a:ext cx="5212676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rot="5420716">
            <a:off x="5740747" y="8703472"/>
            <a:ext cx="1902712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4" id="44"/>
          <p:cNvSpPr txBox="true"/>
          <p:nvPr/>
        </p:nvSpPr>
        <p:spPr>
          <a:xfrm rot="-5400000">
            <a:off x="8630834" y="4461098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YES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97653" y="3440123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NO</a:t>
            </a:r>
          </a:p>
        </p:txBody>
      </p:sp>
      <p:sp>
        <p:nvSpPr>
          <p:cNvPr name="TextBox 46" id="46"/>
          <p:cNvSpPr txBox="true"/>
          <p:nvPr/>
        </p:nvSpPr>
        <p:spPr>
          <a:xfrm rot="-5400000">
            <a:off x="8630834" y="7768962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YES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97653" y="6791535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NO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071322" y="3440123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YES</a:t>
            </a:r>
          </a:p>
        </p:txBody>
      </p:sp>
      <p:sp>
        <p:nvSpPr>
          <p:cNvPr name="TextBox 49" id="49"/>
          <p:cNvSpPr txBox="true"/>
          <p:nvPr/>
        </p:nvSpPr>
        <p:spPr>
          <a:xfrm rot="-5400000">
            <a:off x="5410484" y="8540280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NO</a:t>
            </a:r>
          </a:p>
        </p:txBody>
      </p:sp>
      <p:sp>
        <p:nvSpPr>
          <p:cNvPr name="TextBox 50" id="50"/>
          <p:cNvSpPr txBox="true"/>
          <p:nvPr/>
        </p:nvSpPr>
        <p:spPr>
          <a:xfrm rot="-5400000">
            <a:off x="5400958" y="5261092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NO</a:t>
            </a:r>
          </a:p>
        </p:txBody>
      </p:sp>
      <p:sp>
        <p:nvSpPr>
          <p:cNvPr name="AutoShape 51" id="51"/>
          <p:cNvSpPr/>
          <p:nvPr/>
        </p:nvSpPr>
        <p:spPr>
          <a:xfrm rot="27091">
            <a:off x="7878673" y="7103632"/>
            <a:ext cx="84316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2" id="52"/>
          <p:cNvSpPr txBox="true"/>
          <p:nvPr/>
        </p:nvSpPr>
        <p:spPr>
          <a:xfrm rot="0">
            <a:off x="7099897" y="6791535"/>
            <a:ext cx="2248319" cy="37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Open Sans Light Bold"/>
              </a:rPr>
              <a:t>YES</a:t>
            </a:r>
          </a:p>
        </p:txBody>
      </p:sp>
      <p:sp>
        <p:nvSpPr>
          <p:cNvPr name="AutoShape 53" id="53"/>
          <p:cNvSpPr/>
          <p:nvPr/>
        </p:nvSpPr>
        <p:spPr>
          <a:xfrm rot="-5395617">
            <a:off x="13581408" y="9354494"/>
            <a:ext cx="667535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rot="0">
            <a:off x="13890938" y="8987359"/>
            <a:ext cx="244551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5" id="55"/>
          <p:cNvSpPr txBox="true"/>
          <p:nvPr/>
        </p:nvSpPr>
        <p:spPr>
          <a:xfrm rot="0">
            <a:off x="6466268" y="-119274"/>
            <a:ext cx="5355464" cy="128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7521">
                <a:solidFill>
                  <a:srgbClr val="133D04"/>
                </a:solidFill>
                <a:latin typeface="Open Sans Bold"/>
              </a:rPr>
              <a:t>PROJECT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DAE8jviiJ7c</dc:identifier>
  <dcterms:modified xsi:type="dcterms:W3CDTF">2011-08-01T06:04:30Z</dcterms:modified>
  <cp:revision>1</cp:revision>
  <dc:title>Move to the right to (3,0)</dc:title>
</cp:coreProperties>
</file>